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49064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783972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body"/>
          </p:nvPr>
        </p:nvSpPr>
        <p:spPr>
          <a:xfrm>
            <a:off x="114156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body"/>
          </p:nvPr>
        </p:nvSpPr>
        <p:spPr>
          <a:xfrm>
            <a:off x="449064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 type="body"/>
          </p:nvPr>
        </p:nvSpPr>
        <p:spPr>
          <a:xfrm>
            <a:off x="783972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subTitle"/>
          </p:nvPr>
        </p:nvSpPr>
        <p:spPr>
          <a:xfrm>
            <a:off x="1141560" y="618480"/>
            <a:ext cx="9905760" cy="685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49064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783972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8" name="PlaceHolder 5"/>
          <p:cNvSpPr>
            <a:spLocks noGrp="1"/>
          </p:cNvSpPr>
          <p:nvPr>
            <p:ph type="body"/>
          </p:nvPr>
        </p:nvSpPr>
        <p:spPr>
          <a:xfrm>
            <a:off x="114156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19" name="PlaceHolder 6"/>
          <p:cNvSpPr>
            <a:spLocks noGrp="1"/>
          </p:cNvSpPr>
          <p:nvPr>
            <p:ph type="body"/>
          </p:nvPr>
        </p:nvSpPr>
        <p:spPr>
          <a:xfrm>
            <a:off x="449064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20" name="PlaceHolder 7"/>
          <p:cNvSpPr>
            <a:spLocks noGrp="1"/>
          </p:cNvSpPr>
          <p:nvPr>
            <p:ph type="body"/>
          </p:nvPr>
        </p:nvSpPr>
        <p:spPr>
          <a:xfrm>
            <a:off x="783972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subTitle"/>
          </p:nvPr>
        </p:nvSpPr>
        <p:spPr>
          <a:xfrm>
            <a:off x="1141560" y="618480"/>
            <a:ext cx="9905760" cy="685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79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5" name="PlaceHolder 5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 type="body"/>
          </p:nvPr>
        </p:nvSpPr>
        <p:spPr>
          <a:xfrm>
            <a:off x="449064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 type="body"/>
          </p:nvPr>
        </p:nvSpPr>
        <p:spPr>
          <a:xfrm>
            <a:off x="7839720" y="224964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00" name="PlaceHolder 5"/>
          <p:cNvSpPr>
            <a:spLocks noGrp="1"/>
          </p:cNvSpPr>
          <p:nvPr>
            <p:ph type="body"/>
          </p:nvPr>
        </p:nvSpPr>
        <p:spPr>
          <a:xfrm>
            <a:off x="114156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01" name="PlaceHolder 6"/>
          <p:cNvSpPr>
            <a:spLocks noGrp="1"/>
          </p:cNvSpPr>
          <p:nvPr>
            <p:ph type="body"/>
          </p:nvPr>
        </p:nvSpPr>
        <p:spPr>
          <a:xfrm>
            <a:off x="449064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02" name="PlaceHolder 7"/>
          <p:cNvSpPr>
            <a:spLocks noGrp="1"/>
          </p:cNvSpPr>
          <p:nvPr>
            <p:ph type="body"/>
          </p:nvPr>
        </p:nvSpPr>
        <p:spPr>
          <a:xfrm>
            <a:off x="7839720" y="4099680"/>
            <a:ext cx="318924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1141560" y="618480"/>
            <a:ext cx="9905760" cy="685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1" name="Group 1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" name="Group 2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3" name="CustomShape 3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" name="CustomShape 4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" name="CustomShape 5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" name="CustomShape 6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" name="CustomShape 7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" name="CustomShape 8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" name="CustomShape 9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" name="CustomShape 10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" name="CustomShape 11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" name="CustomShape 12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" name="CustomShape 13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" name="Line 14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" name="CustomShape 15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" name="CustomShape 16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" name="CustomShape 17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" name="CustomShape 18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" name="CustomShape 19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" name="CustomShape 20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" name="CustomShape 21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" name="CustomShape 22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" name="CustomShape 23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" name="CustomShape 24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" name="CustomShape 25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" name="CustomShape 26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" name="CustomShape 27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8" name="CustomShape 28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" name="CustomShape 29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0" name="Group 30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31" name="CustomShape 31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" name="CustomShape 32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" name="CustomShape 33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4" name="CustomShape 34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5" name="CustomShape 35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" name="CustomShape 36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" name="CustomShape 37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" name="CustomShape 38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" name="CustomShape 39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0" name="CustomShape 40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pic>
        <p:nvPicPr>
          <p:cNvPr id="41" name="Picture 2" descr=""/>
          <p:cNvPicPr/>
          <p:nvPr/>
        </p:nvPicPr>
        <p:blipFill>
          <a:blip r:embed="rId4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42" name="Group 41"/>
          <p:cNvGrpSpPr/>
          <p:nvPr/>
        </p:nvGrpSpPr>
        <p:grpSpPr>
          <a:xfrm>
            <a:off x="0" y="0"/>
            <a:ext cx="2304720" cy="6857640"/>
            <a:chOff x="0" y="0"/>
            <a:chExt cx="2304720" cy="6857640"/>
          </a:xfrm>
        </p:grpSpPr>
        <p:sp>
          <p:nvSpPr>
            <p:cNvPr id="43" name="CustomShape 42"/>
            <p:cNvSpPr/>
            <p:nvPr/>
          </p:nvSpPr>
          <p:spPr>
            <a:xfrm>
              <a:off x="1209600" y="468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4" name="CustomShape 43"/>
            <p:cNvSpPr/>
            <p:nvPr/>
          </p:nvSpPr>
          <p:spPr>
            <a:xfrm>
              <a:off x="1128600" y="217656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44"/>
            <p:cNvSpPr/>
            <p:nvPr/>
          </p:nvSpPr>
          <p:spPr>
            <a:xfrm>
              <a:off x="1123920" y="40212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45"/>
            <p:cNvSpPr/>
            <p:nvPr/>
          </p:nvSpPr>
          <p:spPr>
            <a:xfrm>
              <a:off x="414360" y="9360"/>
              <a:ext cx="28080" cy="4481280"/>
            </a:xfrm>
            <a:prstGeom prst="rect">
              <a:avLst/>
            </a:pr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46"/>
            <p:cNvSpPr/>
            <p:nvPr/>
          </p:nvSpPr>
          <p:spPr>
            <a:xfrm>
              <a:off x="333360" y="44816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47"/>
            <p:cNvSpPr/>
            <p:nvPr/>
          </p:nvSpPr>
          <p:spPr>
            <a:xfrm>
              <a:off x="190440" y="9360"/>
              <a:ext cx="151920" cy="90756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48"/>
            <p:cNvSpPr/>
            <p:nvPr/>
          </p:nvSpPr>
          <p:spPr>
            <a:xfrm>
              <a:off x="1290600" y="14400"/>
              <a:ext cx="375840" cy="1801440"/>
            </a:xfrm>
            <a:custGeom>
              <a:avLst/>
              <a:gdLst/>
              <a:ah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49"/>
            <p:cNvSpPr/>
            <p:nvPr/>
          </p:nvSpPr>
          <p:spPr>
            <a:xfrm>
              <a:off x="1600200" y="18018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50"/>
            <p:cNvSpPr/>
            <p:nvPr/>
          </p:nvSpPr>
          <p:spPr>
            <a:xfrm>
              <a:off x="1380960" y="9360"/>
              <a:ext cx="371160" cy="142524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51"/>
            <p:cNvSpPr/>
            <p:nvPr/>
          </p:nvSpPr>
          <p:spPr>
            <a:xfrm>
              <a:off x="1643040" y="0"/>
              <a:ext cx="151920" cy="9126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52"/>
            <p:cNvSpPr/>
            <p:nvPr/>
          </p:nvSpPr>
          <p:spPr>
            <a:xfrm>
              <a:off x="1685880" y="142092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53"/>
            <p:cNvSpPr/>
            <p:nvPr/>
          </p:nvSpPr>
          <p:spPr>
            <a:xfrm>
              <a:off x="1685880" y="9032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54"/>
            <p:cNvSpPr/>
            <p:nvPr/>
          </p:nvSpPr>
          <p:spPr>
            <a:xfrm>
              <a:off x="1743120" y="4680"/>
              <a:ext cx="418680" cy="522000"/>
            </a:xfrm>
            <a:custGeom>
              <a:avLst/>
              <a:gdLst/>
              <a:ah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55"/>
            <p:cNvSpPr/>
            <p:nvPr/>
          </p:nvSpPr>
          <p:spPr>
            <a:xfrm>
              <a:off x="2119320" y="488880"/>
              <a:ext cx="161640" cy="147240"/>
            </a:xfrm>
            <a:custGeom>
              <a:avLst/>
              <a:gdLst/>
              <a:ah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56"/>
            <p:cNvSpPr/>
            <p:nvPr/>
          </p:nvSpPr>
          <p:spPr>
            <a:xfrm>
              <a:off x="952560" y="4680"/>
              <a:ext cx="151920" cy="907560"/>
            </a:xfrm>
            <a:custGeom>
              <a:avLst/>
              <a:gdLst/>
              <a:ah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57"/>
            <p:cNvSpPr/>
            <p:nvPr/>
          </p:nvSpPr>
          <p:spPr>
            <a:xfrm>
              <a:off x="866880" y="9032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58"/>
            <p:cNvSpPr/>
            <p:nvPr/>
          </p:nvSpPr>
          <p:spPr>
            <a:xfrm>
              <a:off x="890640" y="155412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59"/>
            <p:cNvSpPr/>
            <p:nvPr/>
          </p:nvSpPr>
          <p:spPr>
            <a:xfrm>
              <a:off x="738360" y="5622840"/>
              <a:ext cx="337680" cy="1215720"/>
            </a:xfrm>
            <a:custGeom>
              <a:avLst/>
              <a:gdLst/>
              <a:ah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60"/>
            <p:cNvSpPr/>
            <p:nvPr/>
          </p:nvSpPr>
          <p:spPr>
            <a:xfrm>
              <a:off x="647640" y="5479920"/>
              <a:ext cx="156960" cy="156960"/>
            </a:xfrm>
            <a:custGeom>
              <a:avLst/>
              <a:gdLst/>
              <a:ah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CustomShape 61"/>
            <p:cNvSpPr/>
            <p:nvPr/>
          </p:nvSpPr>
          <p:spPr>
            <a:xfrm>
              <a:off x="66600" y="9032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CustomShape 62"/>
            <p:cNvSpPr/>
            <p:nvPr/>
          </p:nvSpPr>
          <p:spPr>
            <a:xfrm>
              <a:off x="0" y="3897360"/>
              <a:ext cx="132840" cy="266400"/>
            </a:xfrm>
            <a:custGeom>
              <a:avLst/>
              <a:gdLst/>
              <a:ah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63"/>
            <p:cNvSpPr/>
            <p:nvPr/>
          </p:nvSpPr>
          <p:spPr>
            <a:xfrm>
              <a:off x="66600" y="414972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64"/>
            <p:cNvSpPr/>
            <p:nvPr/>
          </p:nvSpPr>
          <p:spPr>
            <a:xfrm>
              <a:off x="0" y="1644480"/>
              <a:ext cx="132840" cy="269640"/>
            </a:xfrm>
            <a:custGeom>
              <a:avLst/>
              <a:gdLst/>
              <a:ah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" name="CustomShape 65"/>
            <p:cNvSpPr/>
            <p:nvPr/>
          </p:nvSpPr>
          <p:spPr>
            <a:xfrm>
              <a:off x="66600" y="14684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CustomShape 66"/>
            <p:cNvSpPr/>
            <p:nvPr/>
          </p:nvSpPr>
          <p:spPr>
            <a:xfrm>
              <a:off x="695160" y="4680"/>
              <a:ext cx="309240" cy="1558440"/>
            </a:xfrm>
            <a:custGeom>
              <a:avLst/>
              <a:gdLst/>
              <a:ah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67"/>
            <p:cNvSpPr/>
            <p:nvPr/>
          </p:nvSpPr>
          <p:spPr>
            <a:xfrm>
              <a:off x="57240" y="48816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68"/>
            <p:cNvSpPr/>
            <p:nvPr/>
          </p:nvSpPr>
          <p:spPr>
            <a:xfrm>
              <a:off x="138240" y="5060880"/>
              <a:ext cx="304560" cy="1777680"/>
            </a:xfrm>
            <a:custGeom>
              <a:avLst/>
              <a:gdLst/>
              <a:ah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69"/>
            <p:cNvSpPr/>
            <p:nvPr/>
          </p:nvSpPr>
          <p:spPr>
            <a:xfrm>
              <a:off x="561960" y="643104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1" name="CustomShape 70"/>
            <p:cNvSpPr/>
            <p:nvPr/>
          </p:nvSpPr>
          <p:spPr>
            <a:xfrm>
              <a:off x="642960" y="6610320"/>
              <a:ext cx="23400" cy="242640"/>
            </a:xfrm>
            <a:prstGeom prst="rect">
              <a:avLst/>
            </a:pr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2" name="CustomShape 71"/>
            <p:cNvSpPr/>
            <p:nvPr/>
          </p:nvSpPr>
          <p:spPr>
            <a:xfrm>
              <a:off x="76320" y="643104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CustomShape 72"/>
            <p:cNvSpPr/>
            <p:nvPr/>
          </p:nvSpPr>
          <p:spPr>
            <a:xfrm>
              <a:off x="0" y="5978520"/>
              <a:ext cx="190080" cy="461520"/>
            </a:xfrm>
            <a:custGeom>
              <a:avLst/>
              <a:gdLst/>
              <a:ah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73"/>
            <p:cNvSpPr/>
            <p:nvPr/>
          </p:nvSpPr>
          <p:spPr>
            <a:xfrm>
              <a:off x="1014480" y="1801800"/>
              <a:ext cx="213840" cy="755280"/>
            </a:xfrm>
            <a:custGeom>
              <a:avLst/>
              <a:gdLst/>
              <a:ah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74"/>
            <p:cNvSpPr/>
            <p:nvPr/>
          </p:nvSpPr>
          <p:spPr>
            <a:xfrm>
              <a:off x="938160" y="2548080"/>
              <a:ext cx="166320" cy="159840"/>
            </a:xfrm>
            <a:custGeom>
              <a:avLst/>
              <a:gdLst/>
              <a:ah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75"/>
            <p:cNvSpPr/>
            <p:nvPr/>
          </p:nvSpPr>
          <p:spPr>
            <a:xfrm>
              <a:off x="595440" y="4680"/>
              <a:ext cx="637920" cy="4025520"/>
            </a:xfrm>
            <a:custGeom>
              <a:avLst/>
              <a:gdLst/>
              <a:ah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76"/>
            <p:cNvSpPr/>
            <p:nvPr/>
          </p:nvSpPr>
          <p:spPr>
            <a:xfrm>
              <a:off x="1224000" y="1382760"/>
              <a:ext cx="142560" cy="475920"/>
            </a:xfrm>
            <a:custGeom>
              <a:avLst/>
              <a:gdLst/>
              <a:ah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77"/>
            <p:cNvSpPr/>
            <p:nvPr/>
          </p:nvSpPr>
          <p:spPr>
            <a:xfrm>
              <a:off x="1300320" y="1849320"/>
              <a:ext cx="109080" cy="10764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CustomShape 78"/>
            <p:cNvSpPr/>
            <p:nvPr/>
          </p:nvSpPr>
          <p:spPr>
            <a:xfrm>
              <a:off x="281160" y="3417840"/>
              <a:ext cx="142560" cy="474480"/>
            </a:xfrm>
            <a:custGeom>
              <a:avLst/>
              <a:gdLst/>
              <a:ah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CustomShape 79"/>
            <p:cNvSpPr/>
            <p:nvPr/>
          </p:nvSpPr>
          <p:spPr>
            <a:xfrm>
              <a:off x="237960" y="3882960"/>
              <a:ext cx="109080" cy="10908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80"/>
            <p:cNvSpPr/>
            <p:nvPr/>
          </p:nvSpPr>
          <p:spPr>
            <a:xfrm>
              <a:off x="4680" y="2166840"/>
              <a:ext cx="114120" cy="452160"/>
            </a:xfrm>
            <a:custGeom>
              <a:avLst/>
              <a:gdLst/>
              <a:ah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CustomShape 81"/>
            <p:cNvSpPr/>
            <p:nvPr/>
          </p:nvSpPr>
          <p:spPr>
            <a:xfrm>
              <a:off x="52560" y="2066760"/>
              <a:ext cx="109080" cy="109080"/>
            </a:xfrm>
            <a:custGeom>
              <a:avLst/>
              <a:gdLst/>
              <a:ah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CustomShape 82"/>
            <p:cNvSpPr/>
            <p:nvPr/>
          </p:nvSpPr>
          <p:spPr>
            <a:xfrm>
              <a:off x="1228680" y="4662360"/>
              <a:ext cx="23400" cy="2180880"/>
            </a:xfrm>
            <a:prstGeom prst="rect">
              <a:avLst/>
            </a:pr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" name="CustomShape 83"/>
            <p:cNvSpPr/>
            <p:nvPr/>
          </p:nvSpPr>
          <p:spPr>
            <a:xfrm>
              <a:off x="1319040" y="5041800"/>
              <a:ext cx="371160" cy="1801440"/>
            </a:xfrm>
            <a:custGeom>
              <a:avLst/>
              <a:gdLst/>
              <a:ah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" name="CustomShape 84"/>
            <p:cNvSpPr/>
            <p:nvPr/>
          </p:nvSpPr>
          <p:spPr>
            <a:xfrm>
              <a:off x="1147680" y="44816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85"/>
            <p:cNvSpPr/>
            <p:nvPr/>
          </p:nvSpPr>
          <p:spPr>
            <a:xfrm>
              <a:off x="819000" y="3983040"/>
              <a:ext cx="347400" cy="2860200"/>
            </a:xfrm>
            <a:custGeom>
              <a:avLst/>
              <a:gdLst/>
              <a:ah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86"/>
            <p:cNvSpPr/>
            <p:nvPr/>
          </p:nvSpPr>
          <p:spPr>
            <a:xfrm>
              <a:off x="728640" y="380700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87"/>
            <p:cNvSpPr/>
            <p:nvPr/>
          </p:nvSpPr>
          <p:spPr>
            <a:xfrm>
              <a:off x="1623960" y="4867200"/>
              <a:ext cx="190080" cy="18864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" name="CustomShape 88"/>
            <p:cNvSpPr/>
            <p:nvPr/>
          </p:nvSpPr>
          <p:spPr>
            <a:xfrm>
              <a:off x="1405080" y="5423040"/>
              <a:ext cx="371160" cy="1425240"/>
            </a:xfrm>
            <a:custGeom>
              <a:avLst/>
              <a:gdLst/>
              <a:ah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" name="CustomShape 89"/>
            <p:cNvSpPr/>
            <p:nvPr/>
          </p:nvSpPr>
          <p:spPr>
            <a:xfrm>
              <a:off x="1666800" y="5945040"/>
              <a:ext cx="151920" cy="912600"/>
            </a:xfrm>
            <a:custGeom>
              <a:avLst/>
              <a:gdLst/>
              <a:ah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90"/>
            <p:cNvSpPr/>
            <p:nvPr/>
          </p:nvSpPr>
          <p:spPr>
            <a:xfrm>
              <a:off x="1709640" y="524664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CustomShape 91"/>
            <p:cNvSpPr/>
            <p:nvPr/>
          </p:nvSpPr>
          <p:spPr>
            <a:xfrm>
              <a:off x="1709640" y="5764320"/>
              <a:ext cx="190080" cy="190080"/>
            </a:xfrm>
            <a:custGeom>
              <a:avLst/>
              <a:gdLst/>
              <a:ah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CustomShape 92"/>
            <p:cNvSpPr/>
            <p:nvPr/>
          </p:nvSpPr>
          <p:spPr>
            <a:xfrm>
              <a:off x="1766880" y="6330960"/>
              <a:ext cx="418680" cy="526680"/>
            </a:xfrm>
            <a:custGeom>
              <a:avLst/>
              <a:gdLst/>
              <a:ah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93"/>
            <p:cNvSpPr/>
            <p:nvPr/>
          </p:nvSpPr>
          <p:spPr>
            <a:xfrm>
              <a:off x="2147760" y="6221520"/>
              <a:ext cx="156960" cy="147240"/>
            </a:xfrm>
            <a:custGeom>
              <a:avLst/>
              <a:gdLst/>
              <a:ah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" name="CustomShape 94"/>
            <p:cNvSpPr/>
            <p:nvPr/>
          </p:nvSpPr>
          <p:spPr>
            <a:xfrm>
              <a:off x="504720" y="9360"/>
              <a:ext cx="232920" cy="5103360"/>
            </a:xfrm>
            <a:custGeom>
              <a:avLst/>
              <a:gdLst/>
              <a:ah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" name="CustomShape 95"/>
            <p:cNvSpPr/>
            <p:nvPr/>
          </p:nvSpPr>
          <p:spPr>
            <a:xfrm>
              <a:off x="633240" y="5103720"/>
              <a:ext cx="185400" cy="185400"/>
            </a:xfrm>
            <a:custGeom>
              <a:avLst/>
              <a:gdLst/>
              <a:ah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97" name="PlaceHolder 96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latin typeface="Tw Cen MT"/>
              </a:rPr>
              <a:t>Click to edit Master title style</a:t>
            </a:r>
            <a:endParaRPr b="0" lang="en-US" sz="4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98" name="PlaceHolder 97"/>
          <p:cNvSpPr>
            <a:spLocks noGrp="1"/>
          </p:cNvSpPr>
          <p:nvPr>
            <p:ph type="dt"/>
          </p:nvPr>
        </p:nvSpPr>
        <p:spPr>
          <a:xfrm>
            <a:off x="7077600" y="541008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9493ED2-C727-42DE-98E7-8B15934386C4}" type="datetime">
              <a:rPr b="0" lang="en-US" sz="1050" spc="-1" strike="noStrike">
                <a:solidFill>
                  <a:srgbClr val="ffffff"/>
                </a:solidFill>
                <a:latin typeface="Tw Cen MT"/>
              </a:rPr>
              <a:t>4/29/19</a:t>
            </a:fld>
            <a:endParaRPr b="0" lang="en-US" sz="1050" spc="-1" strike="noStrike">
              <a:latin typeface="Times New Roman"/>
            </a:endParaRPr>
          </a:p>
        </p:txBody>
      </p:sp>
      <p:sp>
        <p:nvSpPr>
          <p:cNvPr id="99" name="PlaceHolder 98"/>
          <p:cNvSpPr>
            <a:spLocks noGrp="1"/>
          </p:cNvSpPr>
          <p:nvPr>
            <p:ph type="ftr"/>
          </p:nvPr>
        </p:nvSpPr>
        <p:spPr>
          <a:xfrm>
            <a:off x="1876320" y="5410080"/>
            <a:ext cx="51246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00" name="PlaceHolder 99"/>
          <p:cNvSpPr>
            <a:spLocks noGrp="1"/>
          </p:cNvSpPr>
          <p:nvPr>
            <p:ph type="sldNum"/>
          </p:nvPr>
        </p:nvSpPr>
        <p:spPr>
          <a:xfrm>
            <a:off x="9896760" y="5410080"/>
            <a:ext cx="7707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2E2B8721-506D-4C4E-AE4C-274FC0F5EF7C}" type="slidenum">
              <a:rPr b="0" lang="en-US" sz="1050" spc="-1" strike="noStrike">
                <a:solidFill>
                  <a:srgbClr val="ffffff"/>
                </a:solidFill>
                <a:latin typeface="Tw Cen MT"/>
              </a:rPr>
              <a:t>&lt;number&gt;</a:t>
            </a:fld>
            <a:endParaRPr b="0" lang="en-US" sz="1050" spc="-1" strike="noStrike">
              <a:latin typeface="Times New Roman"/>
            </a:endParaRPr>
          </a:p>
        </p:txBody>
      </p:sp>
      <p:sp>
        <p:nvSpPr>
          <p:cNvPr id="101" name="PlaceHolder 10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Click to edit the outline text </a:t>
            </a: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format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Seventh Outline </a:t>
            </a: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Level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139" name="Group 1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140" name="Group 2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141" name="CustomShape 3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2" name="CustomShape 4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3" name="CustomShape 5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4" name="CustomShape 6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5" name="CustomShape 7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6" name="CustomShape 8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7" name="CustomShape 9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8" name="CustomShape 10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9" name="CustomShape 11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0" name="CustomShape 12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1" name="CustomShape 13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2" name="Line 14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3" name="CustomShape 15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4" name="CustomShape 16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5" name="CustomShape 17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6" name="CustomShape 18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7" name="CustomShape 19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8" name="CustomShape 20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9" name="CustomShape 21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0" name="CustomShape 22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1" name="CustomShape 23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2" name="CustomShape 24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3" name="CustomShape 25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4" name="CustomShape 26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5" name="CustomShape 27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6" name="CustomShape 28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7" name="CustomShape 29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168" name="Group 30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169" name="CustomShape 31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0" name="CustomShape 32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1" name="CustomShape 33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2" name="CustomShape 34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3" name="CustomShape 35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4" name="CustomShape 36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5" name="CustomShape 37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6" name="CustomShape 38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7" name="CustomShape 39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78" name="CustomShape 40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179" name="PlaceHolder 4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5934240" cy="1639440"/>
          </a:xfrm>
          <a:prstGeom prst="rect">
            <a:avLst/>
          </a:prstGeom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latin typeface="Tw Cen MT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0" name="PlaceHolder 42"/>
          <p:cNvSpPr>
            <a:spLocks noGrp="1"/>
          </p:cNvSpPr>
          <p:nvPr>
            <p:ph type="body"/>
          </p:nvPr>
        </p:nvSpPr>
        <p:spPr>
          <a:xfrm>
            <a:off x="7380720" y="609480"/>
            <a:ext cx="3666240" cy="518112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Tw Cen MT"/>
              </a:rPr>
              <a:t>Click icon to add picture</a:t>
            </a:r>
            <a:endParaRPr b="0" lang="en-US" sz="32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1" name="PlaceHolder 43"/>
          <p:cNvSpPr>
            <a:spLocks noGrp="1"/>
          </p:cNvSpPr>
          <p:nvPr>
            <p:ph type="body"/>
          </p:nvPr>
        </p:nvSpPr>
        <p:spPr>
          <a:xfrm>
            <a:off x="1141560" y="2249640"/>
            <a:ext cx="5934240" cy="3541320"/>
          </a:xfrm>
          <a:prstGeom prst="rect">
            <a:avLst/>
          </a:prstGeom>
        </p:spPr>
        <p:txBody>
          <a:bodyPr/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Edit Master text styles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182" name="PlaceHolder 44"/>
          <p:cNvSpPr>
            <a:spLocks noGrp="1"/>
          </p:cNvSpPr>
          <p:nvPr>
            <p:ph type="dt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8765195-0270-43F2-88A6-6A934D626689}" type="datetime">
              <a:rPr b="0" lang="en-US" sz="1050" spc="-1" strike="noStrike">
                <a:solidFill>
                  <a:srgbClr val="ffffff"/>
                </a:solidFill>
                <a:latin typeface="Tw Cen MT"/>
              </a:rPr>
              <a:t>4/29/19</a:t>
            </a:fld>
            <a:endParaRPr b="0" lang="en-US" sz="1050" spc="-1" strike="noStrike">
              <a:latin typeface="Times New Roman"/>
            </a:endParaRPr>
          </a:p>
        </p:txBody>
      </p:sp>
      <p:sp>
        <p:nvSpPr>
          <p:cNvPr id="183" name="PlaceHolder 45"/>
          <p:cNvSpPr>
            <a:spLocks noGrp="1"/>
          </p:cNvSpPr>
          <p:nvPr>
            <p:ph type="ftr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84" name="PlaceHolder 46"/>
          <p:cNvSpPr>
            <a:spLocks noGrp="1"/>
          </p:cNvSpPr>
          <p:nvPr>
            <p:ph type="sldNum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34A090D-D9FD-41BF-89E7-0FEEA75D24BA}" type="slidenum">
              <a:rPr b="0" lang="en-US" sz="1050" spc="-1" strike="noStrike">
                <a:solidFill>
                  <a:srgbClr val="ffffff"/>
                </a:solidFill>
                <a:latin typeface="Tw Cen MT"/>
              </a:rPr>
              <a:t>&lt;number&gt;</a:t>
            </a:fld>
            <a:endParaRPr b="0" lang="en-US" sz="105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grpSp>
        <p:nvGrpSpPr>
          <p:cNvPr id="222" name="Group 1"/>
          <p:cNvGrpSpPr/>
          <p:nvPr/>
        </p:nvGrpSpPr>
        <p:grpSpPr>
          <a:xfrm>
            <a:off x="-14400" y="0"/>
            <a:ext cx="12053520" cy="6857640"/>
            <a:chOff x="-14400" y="0"/>
            <a:chExt cx="12053520" cy="6857640"/>
          </a:xfrm>
        </p:grpSpPr>
        <p:grpSp>
          <p:nvGrpSpPr>
            <p:cNvPr id="223" name="Group 2"/>
            <p:cNvGrpSpPr/>
            <p:nvPr/>
          </p:nvGrpSpPr>
          <p:grpSpPr>
            <a:xfrm>
              <a:off x="-14400" y="0"/>
              <a:ext cx="1220760" cy="6857640"/>
              <a:chOff x="-14400" y="0"/>
              <a:chExt cx="1220760" cy="6857640"/>
            </a:xfrm>
          </p:grpSpPr>
          <p:sp>
            <p:nvSpPr>
              <p:cNvPr id="224" name="CustomShape 3"/>
              <p:cNvSpPr/>
              <p:nvPr/>
            </p:nvSpPr>
            <p:spPr>
              <a:xfrm>
                <a:off x="114480" y="468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5" name="CustomShape 4"/>
              <p:cNvSpPr/>
              <p:nvPr/>
            </p:nvSpPr>
            <p:spPr>
              <a:xfrm>
                <a:off x="33480" y="217656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6" name="CustomShape 5"/>
              <p:cNvSpPr/>
              <p:nvPr/>
            </p:nvSpPr>
            <p:spPr>
              <a:xfrm>
                <a:off x="28440" y="4021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7" name="CustomShape 6"/>
              <p:cNvSpPr/>
              <p:nvPr/>
            </p:nvSpPr>
            <p:spPr>
              <a:xfrm>
                <a:off x="200160" y="4680"/>
                <a:ext cx="369360" cy="1810800"/>
              </a:xfrm>
              <a:custGeom>
                <a:avLst/>
                <a:gdLst/>
                <a:ah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8" name="CustomShape 7"/>
              <p:cNvSpPr/>
              <p:nvPr/>
            </p:nvSpPr>
            <p:spPr>
              <a:xfrm>
                <a:off x="503280" y="18018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9" name="CustomShape 8"/>
              <p:cNvSpPr/>
              <p:nvPr/>
            </p:nvSpPr>
            <p:spPr>
              <a:xfrm>
                <a:off x="285840" y="4680"/>
                <a:ext cx="369360" cy="1429920"/>
              </a:xfrm>
              <a:custGeom>
                <a:avLst/>
                <a:gdLst/>
                <a:ah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0" name="CustomShape 9"/>
              <p:cNvSpPr/>
              <p:nvPr/>
            </p:nvSpPr>
            <p:spPr>
              <a:xfrm>
                <a:off x="546120" y="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1" name="CustomShape 10"/>
              <p:cNvSpPr/>
              <p:nvPr/>
            </p:nvSpPr>
            <p:spPr>
              <a:xfrm>
                <a:off x="588960" y="14209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2" name="CustomShape 11"/>
              <p:cNvSpPr/>
              <p:nvPr/>
            </p:nvSpPr>
            <p:spPr>
              <a:xfrm>
                <a:off x="588960" y="9032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3" name="CustomShape 12"/>
              <p:cNvSpPr/>
              <p:nvPr/>
            </p:nvSpPr>
            <p:spPr>
              <a:xfrm>
                <a:off x="641520" y="0"/>
                <a:ext cx="421920" cy="526680"/>
              </a:xfrm>
              <a:custGeom>
                <a:avLst/>
                <a:gdLst/>
                <a:ah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4" name="CustomShape 13"/>
              <p:cNvSpPr/>
              <p:nvPr/>
            </p:nvSpPr>
            <p:spPr>
              <a:xfrm>
                <a:off x="1020600" y="488880"/>
                <a:ext cx="161640" cy="147240"/>
              </a:xfrm>
              <a:custGeom>
                <a:avLst/>
                <a:gdLst/>
                <a:ah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5" name="Line 14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6" name="CustomShape 15"/>
              <p:cNvSpPr/>
              <p:nvPr/>
            </p:nvSpPr>
            <p:spPr>
              <a:xfrm>
                <a:off x="9360" y="1801800"/>
                <a:ext cx="123480" cy="126720"/>
              </a:xfrm>
              <a:custGeom>
                <a:avLst/>
                <a:gdLst/>
                <a:ah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" name="CustomShape 16"/>
              <p:cNvSpPr/>
              <p:nvPr/>
            </p:nvSpPr>
            <p:spPr>
              <a:xfrm>
                <a:off x="-9360" y="3549600"/>
                <a:ext cx="147240" cy="480600"/>
              </a:xfrm>
              <a:custGeom>
                <a:avLst/>
                <a:gdLst/>
                <a:ah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8" name="CustomShape 17"/>
              <p:cNvSpPr/>
              <p:nvPr/>
            </p:nvSpPr>
            <p:spPr>
              <a:xfrm>
                <a:off x="128520" y="1382760"/>
                <a:ext cx="142560" cy="475920"/>
              </a:xfrm>
              <a:custGeom>
                <a:avLst/>
                <a:gdLst/>
                <a:ah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9" name="CustomShape 18"/>
              <p:cNvSpPr/>
              <p:nvPr/>
            </p:nvSpPr>
            <p:spPr>
              <a:xfrm>
                <a:off x="204840" y="1849320"/>
                <a:ext cx="114120" cy="107640"/>
              </a:xfrm>
              <a:custGeom>
                <a:avLst/>
                <a:gdLst/>
                <a:ah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0" name="CustomShape 19"/>
              <p:cNvSpPr/>
              <p:nvPr/>
            </p:nvSpPr>
            <p:spPr>
              <a:xfrm>
                <a:off x="133200" y="4662360"/>
                <a:ext cx="23400" cy="2180880"/>
              </a:xfrm>
              <a:prstGeom prst="rect">
                <a:avLst/>
              </a:pr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1" name="CustomShape 20"/>
              <p:cNvSpPr/>
              <p:nvPr/>
            </p:nvSpPr>
            <p:spPr>
              <a:xfrm>
                <a:off x="223920" y="5041800"/>
                <a:ext cx="369360" cy="1801440"/>
              </a:xfrm>
              <a:custGeom>
                <a:avLst/>
                <a:gdLst/>
                <a:ah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2" name="CustomShape 21"/>
              <p:cNvSpPr/>
              <p:nvPr/>
            </p:nvSpPr>
            <p:spPr>
              <a:xfrm>
                <a:off x="52560" y="4481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3" name="CustomShape 22"/>
              <p:cNvSpPr/>
              <p:nvPr/>
            </p:nvSpPr>
            <p:spPr>
              <a:xfrm>
                <a:off x="-14400" y="5627520"/>
                <a:ext cx="85320" cy="1215720"/>
              </a:xfrm>
              <a:custGeom>
                <a:avLst/>
                <a:gdLst/>
                <a:ah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" name="CustomShape 23"/>
              <p:cNvSpPr/>
              <p:nvPr/>
            </p:nvSpPr>
            <p:spPr>
              <a:xfrm>
                <a:off x="527040" y="486720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" name="CustomShape 24"/>
              <p:cNvSpPr/>
              <p:nvPr/>
            </p:nvSpPr>
            <p:spPr>
              <a:xfrm>
                <a:off x="309600" y="5423040"/>
                <a:ext cx="374400" cy="1425240"/>
              </a:xfrm>
              <a:custGeom>
                <a:avLst/>
                <a:gdLst/>
                <a:ah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6" name="CustomShape 25"/>
              <p:cNvSpPr/>
              <p:nvPr/>
            </p:nvSpPr>
            <p:spPr>
              <a:xfrm>
                <a:off x="569880" y="5945040"/>
                <a:ext cx="151920" cy="912600"/>
              </a:xfrm>
              <a:custGeom>
                <a:avLst/>
                <a:gdLst/>
                <a:ah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7" name="CustomShape 26"/>
              <p:cNvSpPr/>
              <p:nvPr/>
            </p:nvSpPr>
            <p:spPr>
              <a:xfrm>
                <a:off x="612720" y="524664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8" name="CustomShape 27"/>
              <p:cNvSpPr/>
              <p:nvPr/>
            </p:nvSpPr>
            <p:spPr>
              <a:xfrm>
                <a:off x="612720" y="5764320"/>
                <a:ext cx="19008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9" name="CustomShape 28"/>
              <p:cNvSpPr/>
              <p:nvPr/>
            </p:nvSpPr>
            <p:spPr>
              <a:xfrm>
                <a:off x="669960" y="6330960"/>
                <a:ext cx="417240" cy="517320"/>
              </a:xfrm>
              <a:custGeom>
                <a:avLst/>
                <a:gdLst/>
                <a:ah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0" name="CustomShape 29"/>
              <p:cNvSpPr/>
              <p:nvPr/>
            </p:nvSpPr>
            <p:spPr>
              <a:xfrm>
                <a:off x="1049400" y="6221520"/>
                <a:ext cx="156960" cy="147240"/>
              </a:xfrm>
              <a:custGeom>
                <a:avLst/>
                <a:gdLst/>
                <a:ah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/>
                  </a:gs>
                  <a:gs pos="100000">
                    <a:schemeClr val="bg2">
                      <a:lumMod val="60000"/>
                      <a:lumOff val="4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251" name="Group 30"/>
            <p:cNvGrpSpPr/>
            <p:nvPr/>
          </p:nvGrpSpPr>
          <p:grpSpPr>
            <a:xfrm>
              <a:off x="11364840" y="0"/>
              <a:ext cx="674280" cy="6848280"/>
              <a:chOff x="11364840" y="0"/>
              <a:chExt cx="674280" cy="6848280"/>
            </a:xfrm>
          </p:grpSpPr>
          <p:sp>
            <p:nvSpPr>
              <p:cNvPr id="252" name="CustomShape 31"/>
              <p:cNvSpPr/>
              <p:nvPr/>
            </p:nvSpPr>
            <p:spPr>
              <a:xfrm>
                <a:off x="11484000" y="0"/>
                <a:ext cx="417240" cy="512280"/>
              </a:xfrm>
              <a:custGeom>
                <a:avLst/>
                <a:gdLst/>
                <a:ah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" name="CustomShape 32"/>
              <p:cNvSpPr/>
              <p:nvPr/>
            </p:nvSpPr>
            <p:spPr>
              <a:xfrm>
                <a:off x="11364840" y="474840"/>
                <a:ext cx="156960" cy="151920"/>
              </a:xfrm>
              <a:custGeom>
                <a:avLst/>
                <a:gdLst/>
                <a:ah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4" name="CustomShape 33"/>
              <p:cNvSpPr/>
              <p:nvPr/>
            </p:nvSpPr>
            <p:spPr>
              <a:xfrm>
                <a:off x="11631600" y="1539720"/>
                <a:ext cx="188640" cy="19008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5" name="CustomShape 34"/>
              <p:cNvSpPr/>
              <p:nvPr/>
            </p:nvSpPr>
            <p:spPr>
              <a:xfrm>
                <a:off x="11531520" y="5694480"/>
                <a:ext cx="298080" cy="1153800"/>
              </a:xfrm>
              <a:custGeom>
                <a:avLst/>
                <a:gdLst/>
                <a:ah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6" name="CustomShape 35"/>
              <p:cNvSpPr/>
              <p:nvPr/>
            </p:nvSpPr>
            <p:spPr>
              <a:xfrm>
                <a:off x="11773080" y="5551560"/>
                <a:ext cx="156960" cy="155160"/>
              </a:xfrm>
              <a:custGeom>
                <a:avLst/>
                <a:gdLst/>
                <a:ah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7" name="CustomShape 36"/>
              <p:cNvSpPr/>
              <p:nvPr/>
            </p:nvSpPr>
            <p:spPr>
              <a:xfrm>
                <a:off x="11711160" y="4680"/>
                <a:ext cx="304560" cy="1544400"/>
              </a:xfrm>
              <a:custGeom>
                <a:avLst/>
                <a:gdLst/>
                <a:ah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8" name="CustomShape 37"/>
              <p:cNvSpPr/>
              <p:nvPr/>
            </p:nvSpPr>
            <p:spPr>
              <a:xfrm>
                <a:off x="11636280" y="4867200"/>
                <a:ext cx="18864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9" name="CustomShape 38"/>
              <p:cNvSpPr/>
              <p:nvPr/>
            </p:nvSpPr>
            <p:spPr>
              <a:xfrm>
                <a:off x="11441160" y="5046840"/>
                <a:ext cx="307440" cy="1801440"/>
              </a:xfrm>
              <a:custGeom>
                <a:avLst/>
                <a:gdLst/>
                <a:ah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0" name="CustomShape 39"/>
              <p:cNvSpPr/>
              <p:nvPr/>
            </p:nvSpPr>
            <p:spPr>
              <a:xfrm>
                <a:off x="11849040" y="6416640"/>
                <a:ext cx="190080" cy="188640"/>
              </a:xfrm>
              <a:custGeom>
                <a:avLst/>
                <a:gdLst/>
                <a:ah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1" name="CustomShape 40"/>
              <p:cNvSpPr/>
              <p:nvPr/>
            </p:nvSpPr>
            <p:spPr>
              <a:xfrm>
                <a:off x="11939760" y="6595920"/>
                <a:ext cx="23400" cy="252000"/>
              </a:xfrm>
              <a:prstGeom prst="rect">
                <a:avLst/>
              </a:prstGeom>
              <a:gradFill rotWithShape="0">
                <a:gsLst>
                  <a:gs pos="0">
                    <a:schemeClr val="tx2">
                      <a:alpha val="80000"/>
                    </a:schemeClr>
                  </a:gs>
                  <a:gs pos="100000">
                    <a:schemeClr val="bg2">
                      <a:lumMod val="60000"/>
                      <a:lumOff val="40000"/>
                      <a:alpha val="60000"/>
                    </a:schemeClr>
                  </a:gs>
                </a:gsLst>
                <a:lin ang="5400000"/>
              </a:gra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sp>
        <p:nvSpPr>
          <p:cNvPr id="262" name="PlaceHolder 4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Click to edit Master title style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63" name="PlaceHolder 4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Edit Master text styles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800" spc="-1" strike="noStrike">
                <a:solidFill>
                  <a:srgbClr val="ffffff"/>
                </a:solidFill>
                <a:latin typeface="Tw Cen MT"/>
              </a:rPr>
              <a:t>Third level</a:t>
            </a:r>
            <a:endParaRPr b="0" lang="en-US" sz="1800" spc="-1" strike="noStrike">
              <a:solidFill>
                <a:srgbClr val="ffffff"/>
              </a:solidFill>
              <a:latin typeface="Tw Cen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Fourth level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1600" spc="-1" strike="noStrike">
                <a:solidFill>
                  <a:srgbClr val="ffffff"/>
                </a:solidFill>
                <a:latin typeface="Tw Cen MT"/>
              </a:rPr>
              <a:t>Fifth level</a:t>
            </a:r>
            <a:endParaRPr b="0" lang="en-US" sz="1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264" name="PlaceHolder 43"/>
          <p:cNvSpPr>
            <a:spLocks noGrp="1"/>
          </p:cNvSpPr>
          <p:nvPr>
            <p:ph type="dt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AE598F5-B791-4215-9AB8-BA9A0D3DEA9B}" type="datetime">
              <a:rPr b="0" lang="en-US" sz="1050" spc="-1" strike="noStrike">
                <a:solidFill>
                  <a:srgbClr val="ffffff"/>
                </a:solidFill>
                <a:latin typeface="Tw Cen MT"/>
              </a:rPr>
              <a:t>4/29/19</a:t>
            </a:fld>
            <a:endParaRPr b="0" lang="en-US" sz="1050" spc="-1" strike="noStrike">
              <a:latin typeface="Times New Roman"/>
            </a:endParaRPr>
          </a:p>
        </p:txBody>
      </p:sp>
      <p:sp>
        <p:nvSpPr>
          <p:cNvPr id="265" name="PlaceHolder 44"/>
          <p:cNvSpPr>
            <a:spLocks noGrp="1"/>
          </p:cNvSpPr>
          <p:nvPr>
            <p:ph type="ftr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266" name="PlaceHolder 45"/>
          <p:cNvSpPr>
            <a:spLocks noGrp="1"/>
          </p:cNvSpPr>
          <p:nvPr>
            <p:ph type="sldNum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81402857-C3E8-4137-9CF6-CB028B65771B}" type="slidenum">
              <a:rPr b="0" lang="en-US" sz="1050" spc="-1" strike="noStrike">
                <a:solidFill>
                  <a:srgbClr val="ffffff"/>
                </a:solidFill>
                <a:latin typeface="Tw Cen MT"/>
              </a:rPr>
              <a:t>&lt;number&gt;</a:t>
            </a:fld>
            <a:endParaRPr b="0" lang="en-US" sz="105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1876320" y="1122480"/>
            <a:ext cx="879120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latin typeface="Tw Cen MT"/>
              </a:rPr>
              <a:t>Projekt danica</a:t>
            </a:r>
            <a:br/>
            <a:r>
              <a:rPr b="0" lang="en-US" sz="4800" spc="-1" strike="noStrike" cap="all">
                <a:solidFill>
                  <a:srgbClr val="ffffff"/>
                </a:solidFill>
                <a:latin typeface="Tw Cen MT"/>
              </a:rPr>
              <a:t>detekcija zaraženih stanica</a:t>
            </a:r>
            <a:endParaRPr b="0" lang="en-US" sz="48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04" name="TextShape 2"/>
          <p:cNvSpPr txBox="1"/>
          <p:nvPr/>
        </p:nvSpPr>
        <p:spPr>
          <a:xfrm>
            <a:off x="7506000" y="6377040"/>
            <a:ext cx="5883840" cy="7866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82ffff"/>
                </a:solidFill>
                <a:latin typeface="Arial Narrow"/>
              </a:rPr>
              <a:t>Al Depope, Marta Han, Ivan Lazarić, Ivan Miošić</a:t>
            </a:r>
            <a:endParaRPr b="0" lang="en-US" sz="20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extShape 1"/>
          <p:cNvSpPr txBox="1"/>
          <p:nvPr/>
        </p:nvSpPr>
        <p:spPr>
          <a:xfrm>
            <a:off x="1141560" y="609480"/>
            <a:ext cx="5934240" cy="16394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latin typeface="Tw Cen MT"/>
              </a:rPr>
              <a:t>Opis problema</a:t>
            </a:r>
            <a:endParaRPr b="0" lang="en-US" sz="3200" spc="-1" strike="noStrike">
              <a:solidFill>
                <a:srgbClr val="ffffff"/>
              </a:solidFill>
              <a:latin typeface="Tw Cen MT"/>
            </a:endParaRPr>
          </a:p>
        </p:txBody>
      </p:sp>
      <p:pic>
        <p:nvPicPr>
          <p:cNvPr id="306" name="Picture Placeholder 4" descr=""/>
          <p:cNvPicPr/>
          <p:nvPr/>
        </p:nvPicPr>
        <p:blipFill>
          <a:blip r:embed="rId1"/>
          <a:srcRect l="23318" t="0" r="23318" b="0"/>
          <a:stretch/>
        </p:blipFill>
        <p:spPr>
          <a:xfrm>
            <a:off x="7380720" y="609480"/>
            <a:ext cx="3666240" cy="5181120"/>
          </a:xfrm>
          <a:prstGeom prst="rect">
            <a:avLst/>
          </a:prstGeom>
          <a:ln w="19080">
            <a:solidFill>
              <a:schemeClr val="tx2">
                <a:lumMod val="60000"/>
                <a:lumOff val="40000"/>
                <a:alpha val="60000"/>
              </a:schemeClr>
            </a:solidFill>
            <a:miter/>
          </a:ln>
          <a:effectLst>
            <a:outerShdw algn="t" blurRad="88900" dir="5400000" dist="38100" rotWithShape="0">
              <a:srgbClr val="000000">
                <a:alpha val="40000"/>
              </a:srgbClr>
            </a:outerShdw>
          </a:effectLst>
        </p:spPr>
      </p:pic>
      <p:sp>
        <p:nvSpPr>
          <p:cNvPr id="307" name="TextShape 2"/>
          <p:cNvSpPr txBox="1"/>
          <p:nvPr/>
        </p:nvSpPr>
        <p:spPr>
          <a:xfrm>
            <a:off x="1141560" y="2249640"/>
            <a:ext cx="5934240" cy="35413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85840" indent="-2854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Slika je nakupina stanica na kojoj se vide jezgre stanica (plava) i upalni proces unutar stanica (roza).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marL="285840" indent="-2854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Potrebno je prebrojati stanice u kojima se odvijaju upalni procesi.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marL="285840" indent="-2854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Dan nam je dataset od 145 označenih slika.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Pristup rješavanju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09" name="TextShape 2"/>
          <p:cNvSpPr txBox="1"/>
          <p:nvPr/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Podijeliti svaku sliku na više manjih podslika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Time značajno povećamo dataset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Na podslikama primjenjujemo neuronsku mrežu.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000" spc="-1" strike="noStrike">
                <a:solidFill>
                  <a:srgbClr val="ffffff"/>
                </a:solidFill>
                <a:latin typeface="Tw Cen MT"/>
              </a:rPr>
              <a:t>Moguće koristiti dobro istrenirane dijelove već postojećih mreža za slične probleme.</a:t>
            </a:r>
            <a:endParaRPr b="0" lang="en-US" sz="20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Shape 1"/>
          <p:cNvSpPr txBox="1"/>
          <p:nvPr/>
        </p:nvSpPr>
        <p:spPr>
          <a:xfrm>
            <a:off x="1141560" y="618480"/>
            <a:ext cx="9905760" cy="1478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Tw Cen MT"/>
              </a:rPr>
              <a:t>Potencijalni problemi</a:t>
            </a:r>
            <a:endParaRPr b="0" lang="en-US" sz="3600" spc="-1" strike="noStrike">
              <a:solidFill>
                <a:srgbClr val="ffffff"/>
              </a:solidFill>
              <a:latin typeface="Tw Cen MT"/>
            </a:endParaRPr>
          </a:p>
        </p:txBody>
      </p:sp>
      <p:sp>
        <p:nvSpPr>
          <p:cNvPr id="311" name="TextShape 2"/>
          <p:cNvSpPr txBox="1"/>
          <p:nvPr/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Stanice se ponekad međusobno preklapaju, teško reći koja je koja.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Jedna stanica može imati više rozih oznaka na sebi, to treba brojati kao jednu stanicu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Tw Cen MT"/>
              </a:rPr>
              <a:t>Već kod manualnog brojanja od stranje ljudskog agenta postoji greška od oko 10%</a:t>
            </a: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400" spc="-1" strike="noStrike">
              <a:solidFill>
                <a:srgbClr val="ffffff"/>
              </a:solidFill>
              <a:latin typeface="Tw Cen MT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169</TotalTime>
  <Application>LibreOffice/6.0.7.3$Linux_X86_64 LibreOffice_project/00m0$Build-3</Application>
  <Words>102</Words>
  <Paragraphs>13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2019-04-19T15:05:46Z</dcterms:created>
  <dc:creator>Ivan Lazaric</dc:creator>
  <dc:description/>
  <dc:language>en-US</dc:language>
  <cp:lastModifiedBy/>
  <dcterms:modified xsi:type="dcterms:W3CDTF">2019-04-29T08:09:44Z</dcterms:modified>
  <cp:revision>6</cp:revision>
  <dc:subject/>
  <dc:title>Projekt danica detekcija zaraženih stanica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</vt:i4>
  </property>
</Properties>
</file>